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ithub.com/The-Suresh/Handwritten_Text_Recognition.git" TargetMode="External"/><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image" Target="../media/image-10-4.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712404"/>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9712404"/>
          </a:xfrm>
          <a:prstGeom prst="rect">
            <a:avLst/>
          </a:prstGeom>
        </p:spPr>
      </p:pic>
      <p:pic>
        <p:nvPicPr>
          <p:cNvPr id="5" name="Image 2" descr="preencoded.png">    </p:cNvPr>
          <p:cNvPicPr>
            <a:picLocks noChangeAspect="1"/>
          </p:cNvPicPr>
          <p:nvPr/>
        </p:nvPicPr>
        <p:blipFill>
          <a:blip r:embed="rId3"/>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algn="ctr" indent="0" marL="0">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algn="ctr" indent="0" marL="0">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algn="ctr" indent="0" marL="0">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algn="ctr" indent="0" marL="0">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algn="ctr" indent="0" marL="0">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indent="0" marL="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indent="0" marL="0">
              <a:lnSpc>
                <a:spcPts val="2449"/>
              </a:lnSpc>
              <a:buNone/>
            </a:pPr>
            <a:r>
              <a:rPr lang="en-US" sz="1531" b="1" dirty="0">
                <a:solidFill>
                  <a:srgbClr val="272525"/>
                </a:solidFill>
                <a:latin typeface="Montserrat" pitchFamily="34" charset="0"/>
                <a:ea typeface="Montserrat" pitchFamily="34" charset="-122"/>
                <a:cs typeface="Montserrat" pitchFamily="34" charset="-120"/>
              </a:rPr>
              <a:t>NAME: P. SUDALAI SURESH</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indent="0" marL="0">
              <a:lnSpc>
                <a:spcPts val="2449"/>
              </a:lnSpc>
              <a:buNone/>
            </a:pPr>
            <a:r>
              <a:rPr lang="en-US" sz="1531" b="1" dirty="0">
                <a:solidFill>
                  <a:srgbClr val="272525"/>
                </a:solidFill>
                <a:latin typeface="Montserrat" pitchFamily="34" charset="0"/>
                <a:ea typeface="Montserrat" pitchFamily="34" charset="-122"/>
                <a:cs typeface="Montserrat" pitchFamily="34" charset="-120"/>
              </a:rPr>
              <a:t>REGISTER NUMBER: au963321104056</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indent="0" marL="0">
              <a:lnSpc>
                <a:spcPts val="2449"/>
              </a:lnSpc>
              <a:buNone/>
            </a:pPr>
            <a:r>
              <a:rPr lang="en-US" sz="1531" b="1" dirty="0">
                <a:solidFill>
                  <a:srgbClr val="272525"/>
                </a:solidFill>
                <a:latin typeface="Montserrat" pitchFamily="34" charset="0"/>
                <a:ea typeface="Montserrat" pitchFamily="34" charset="-122"/>
                <a:cs typeface="Montserrat" pitchFamily="34" charset="-120"/>
              </a:rPr>
              <a:t>EMAIL: sudalaisuresh333@gmail.com</a:t>
            </a:r>
            <a:endParaRPr lang="en-US" sz="1531" dirty="0"/>
          </a:p>
        </p:txBody>
      </p:sp>
      <p:sp>
        <p:nvSpPr>
          <p:cNvPr id="15" name="Text 10"/>
          <p:cNvSpPr/>
          <p:nvPr/>
        </p:nvSpPr>
        <p:spPr>
          <a:xfrm>
            <a:off x="683538" y="6245185"/>
            <a:ext cx="7776924" cy="310991"/>
          </a:xfrm>
          <a:prstGeom prst="rect">
            <a:avLst/>
          </a:prstGeom>
          <a:noFill/>
          <a:ln/>
        </p:spPr>
        <p:txBody>
          <a:bodyPr wrap="none" rtlCol="0" anchor="t"/>
          <a:lstStyle/>
          <a:p>
            <a:pPr indent="0" marL="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DEPARTMENT:B.E/CSE</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indent="0" marL="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indent="0" marL="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indent="0" marL="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indent="0" marL="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indent="0" marL="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indent="0" marL="0">
              <a:lnSpc>
                <a:spcPts val="1960"/>
              </a:lnSpc>
              <a:buNone/>
            </a:pPr>
            <a:endParaRPr lang="en-US" sz="1225" dirty="0"/>
          </a:p>
        </p:txBody>
      </p:sp>
      <p:pic>
        <p:nvPicPr>
          <p:cNvPr id="2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7315200" cy="8229600"/>
          </a:xfrm>
          <a:prstGeom prst="rect">
            <a:avLst/>
          </a:prstGeom>
        </p:spPr>
      </p:pic>
      <p:pic>
        <p:nvPicPr>
          <p:cNvPr id="5" name="Image 2" descr="preencoded.png">    </p:cNvPr>
          <p:cNvPicPr>
            <a:picLocks noChangeAspect="1"/>
          </p:cNvPicPr>
          <p:nvPr/>
        </p:nvPicPr>
        <p:blipFill>
          <a:blip r:embed="rId3"/>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indent="0" marL="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indent="0" marL="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662464"/>
          </a:xfrm>
          <a:prstGeom prst="rect">
            <a:avLst/>
          </a:prstGeom>
          <a:noFill/>
          <a:ln/>
        </p:spPr>
        <p:txBody>
          <a:bodyPr wrap="square" rtlCol="0" anchor="t"/>
          <a:lstStyle/>
          <a:p>
            <a:pPr indent="0" marL="0">
              <a:lnSpc>
                <a:spcPts val="2609"/>
              </a:lnSpc>
              <a:buNone/>
            </a:pPr>
            <a:r>
              <a:rPr lang="en-US" sz="1630" b="1" dirty="0">
                <a:solidFill>
                  <a:srgbClr val="5E208E"/>
                </a:solidFill>
                <a:latin typeface="Montserrat" pitchFamily="34" charset="0"/>
                <a:ea typeface="Montserrat" pitchFamily="34" charset="-122"/>
                <a:cs typeface="Montserrat" pitchFamily="34" charset="-120"/>
              </a:rPr>
              <a:t>DEMO LINK:</a:t>
            </a:r>
            <a:pPr indent="0" marL="0">
              <a:lnSpc>
                <a:spcPts val="2609"/>
              </a:lnSpc>
              <a:buNone/>
            </a:pPr>
            <a:r>
              <a:rPr lang="en-US" sz="1630" b="1" u="sng" dirty="0">
                <a:solidFill>
                  <a:srgbClr val="5E208E"/>
                </a:solidFill>
                <a:latin typeface="Montserrat" pitchFamily="34" charset="0"/>
                <a:ea typeface="Montserrat" pitchFamily="34" charset="-122"/>
                <a:cs typeface="Montserrat"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https://github.com/The-Suresh/Handwritten_Text_Recognition.git</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indent="0" marL="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indent="0" marL="0">
              <a:lnSpc>
                <a:spcPts val="2609"/>
              </a:lnSpc>
              <a:buNone/>
            </a:pPr>
            <a:endParaRPr lang="en-US" sz="1630" dirty="0"/>
          </a:p>
        </p:txBody>
      </p:sp>
      <p:pic>
        <p:nvPicPr>
          <p:cNvPr id="11"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indent="0" marL="0">
              <a:lnSpc>
                <a:spcPts val="5468"/>
              </a:lnSpc>
              <a:buNone/>
            </a:pPr>
            <a:endParaRPr lang="en-US" sz="4374"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algn="l" marL="342900" indent="-342900">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indent="0" marL="0">
              <a:lnSpc>
                <a:spcPts val="2799"/>
              </a:lnSpc>
              <a:buNone/>
            </a:pP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r>
          <p:cNvPicPr>
            <a:picLocks noChangeAspect="1"/>
          </p:cNvPicPr>
          <p:nvPr/>
        </p:nvPicPr>
        <p:blipFill>
          <a:blip r:embed="rId2"/>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r>
          <p:cNvPicPr>
            <a:picLocks noChangeAspect="1"/>
          </p:cNvPicPr>
          <p:nvPr/>
        </p:nvPicPr>
        <p:blipFill>
          <a:blip r:embed="rId3"/>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r>
          <p:cNvPicPr>
            <a:picLocks noChangeAspect="1"/>
          </p:cNvPicPr>
          <p:nvPr/>
        </p:nvPicPr>
        <p:blipFill>
          <a:blip r:embed="rId4"/>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r>
          <p:cNvPicPr>
            <a:picLocks noChangeAspect="1"/>
          </p:cNvPicPr>
          <p:nvPr/>
        </p:nvPicPr>
        <p:blipFill>
          <a:blip r:embed="rId2"/>
          <a:stretch>
            <a:fillRect/>
          </a:stretch>
        </p:blipFill>
        <p:spPr>
          <a:xfrm>
            <a:off x="7593806" y="3248739"/>
            <a:ext cx="5283994" cy="308229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r>
          <p:cNvPicPr>
            <a:picLocks noChangeAspect="1"/>
          </p:cNvPicPr>
          <p:nvPr/>
        </p:nvPicPr>
        <p:blipFill>
          <a:blip r:embed="rId2"/>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algn="ctr" indent="0" marL="0">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r>
          <p:cNvPicPr>
            <a:picLocks noChangeAspect="1"/>
          </p:cNvPicPr>
          <p:nvPr/>
        </p:nvPicPr>
        <p:blipFill>
          <a:blip r:embed="rId3"/>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algn="ctr" indent="0" marL="0">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r>
          <p:cNvPicPr>
            <a:picLocks noChangeAspect="1"/>
          </p:cNvPicPr>
          <p:nvPr/>
        </p:nvPicPr>
        <p:blipFill>
          <a:blip r:embed="rId4"/>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algn="ctr" indent="0" marL="0">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pic>
        <p:nvPicPr>
          <p:cNvPr id="1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r>
          <p:cNvPicPr>
            <a:picLocks noChangeAspect="1"/>
          </p:cNvPicPr>
          <p:nvPr/>
        </p:nvPicPr>
        <p:blipFill>
          <a:blip r:embed="rId3"/>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r>
          <p:cNvPicPr>
            <a:picLocks noChangeAspect="1"/>
          </p:cNvPicPr>
          <p:nvPr/>
        </p:nvPicPr>
        <p:blipFill>
          <a:blip r:embed="rId4"/>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r>
          <p:cNvPicPr>
            <a:picLocks noChangeAspect="1"/>
          </p:cNvPicPr>
          <p:nvPr/>
        </p:nvPicPr>
        <p:blipFill>
          <a:blip r:embed="rId5"/>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2024-04-05T10:22:08Z</dcterms:created>
  <dcterms:modified xsi:type="dcterms:W3CDTF">2024-04-05T10:22:08Z</dcterms:modified>
</cp:coreProperties>
</file>